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257" r:id="rId3"/>
    <p:sldId id="260" r:id="rId4"/>
    <p:sldId id="263" r:id="rId5"/>
    <p:sldId id="266" r:id="rId6"/>
    <p:sldId id="265" r:id="rId7"/>
    <p:sldId id="264" r:id="rId8"/>
    <p:sldId id="2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68765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ei, Mihnea-Cristian" userId="41a82c9b-83d2-43e2-99bd-ab650db26ea7" providerId="ADAL" clId="{3183F16A-0FED-48C6-B898-EA01E6738E40}"/>
    <pc:docChg chg="custSel addSld delSld modSld sldOrd">
      <pc:chgData name="Matei, Mihnea-Cristian" userId="41a82c9b-83d2-43e2-99bd-ab650db26ea7" providerId="ADAL" clId="{3183F16A-0FED-48C6-B898-EA01E6738E40}" dt="2023-11-23T07:00:53.687" v="691" actId="1076"/>
      <pc:docMkLst>
        <pc:docMk/>
      </pc:docMkLst>
      <pc:sldChg chg="modSp mod">
        <pc:chgData name="Matei, Mihnea-Cristian" userId="41a82c9b-83d2-43e2-99bd-ab650db26ea7" providerId="ADAL" clId="{3183F16A-0FED-48C6-B898-EA01E6738E40}" dt="2023-11-23T06:37:44.956" v="676" actId="20577"/>
        <pc:sldMkLst>
          <pc:docMk/>
          <pc:sldMk cId="2923998554" sldId="256"/>
        </pc:sldMkLst>
        <pc:spChg chg="mod">
          <ac:chgData name="Matei, Mihnea-Cristian" userId="41a82c9b-83d2-43e2-99bd-ab650db26ea7" providerId="ADAL" clId="{3183F16A-0FED-48C6-B898-EA01E6738E40}" dt="2023-11-23T06:37:44.956" v="676" actId="20577"/>
          <ac:spMkLst>
            <pc:docMk/>
            <pc:sldMk cId="2923998554" sldId="256"/>
            <ac:spMk id="3" creationId="{B7D02052-CA58-1CFD-F1A8-20E3CEB8CB27}"/>
          </ac:spMkLst>
        </pc:spChg>
      </pc:sldChg>
      <pc:sldChg chg="modSp new mod">
        <pc:chgData name="Matei, Mihnea-Cristian" userId="41a82c9b-83d2-43e2-99bd-ab650db26ea7" providerId="ADAL" clId="{3183F16A-0FED-48C6-B898-EA01E6738E40}" dt="2023-11-22T22:20:37.192" v="335" actId="20577"/>
        <pc:sldMkLst>
          <pc:docMk/>
          <pc:sldMk cId="1540533504" sldId="257"/>
        </pc:sldMkLst>
        <pc:spChg chg="mod">
          <ac:chgData name="Matei, Mihnea-Cristian" userId="41a82c9b-83d2-43e2-99bd-ab650db26ea7" providerId="ADAL" clId="{3183F16A-0FED-48C6-B898-EA01E6738E40}" dt="2023-11-22T22:19:26.218" v="319" actId="20577"/>
          <ac:spMkLst>
            <pc:docMk/>
            <pc:sldMk cId="1540533504" sldId="257"/>
            <ac:spMk id="2" creationId="{7AEA5658-5356-DFE5-C39B-537A0E1C6891}"/>
          </ac:spMkLst>
        </pc:spChg>
        <pc:spChg chg="mod">
          <ac:chgData name="Matei, Mihnea-Cristian" userId="41a82c9b-83d2-43e2-99bd-ab650db26ea7" providerId="ADAL" clId="{3183F16A-0FED-48C6-B898-EA01E6738E40}" dt="2023-11-22T22:20:37.192" v="335" actId="20577"/>
          <ac:spMkLst>
            <pc:docMk/>
            <pc:sldMk cId="1540533504" sldId="257"/>
            <ac:spMk id="3" creationId="{D33CA3C5-CD53-7286-0F31-491C9AA4B019}"/>
          </ac:spMkLst>
        </pc:spChg>
      </pc:sldChg>
      <pc:sldChg chg="modSp new mod">
        <pc:chgData name="Matei, Mihnea-Cristian" userId="41a82c9b-83d2-43e2-99bd-ab650db26ea7" providerId="ADAL" clId="{3183F16A-0FED-48C6-B898-EA01E6738E40}" dt="2023-11-22T22:53:37.210" v="650" actId="20577"/>
        <pc:sldMkLst>
          <pc:docMk/>
          <pc:sldMk cId="3855452858" sldId="258"/>
        </pc:sldMkLst>
        <pc:spChg chg="mod">
          <ac:chgData name="Matei, Mihnea-Cristian" userId="41a82c9b-83d2-43e2-99bd-ab650db26ea7" providerId="ADAL" clId="{3183F16A-0FED-48C6-B898-EA01E6738E40}" dt="2023-11-22T22:53:37.210" v="650" actId="20577"/>
          <ac:spMkLst>
            <pc:docMk/>
            <pc:sldMk cId="3855452858" sldId="258"/>
            <ac:spMk id="2" creationId="{E2A7D3C2-229D-D43D-F492-7595DC217618}"/>
          </ac:spMkLst>
        </pc:spChg>
        <pc:spChg chg="mod">
          <ac:chgData name="Matei, Mihnea-Cristian" userId="41a82c9b-83d2-43e2-99bd-ab650db26ea7" providerId="ADAL" clId="{3183F16A-0FED-48C6-B898-EA01E6738E40}" dt="2023-11-22T22:51:06.049" v="633" actId="20577"/>
          <ac:spMkLst>
            <pc:docMk/>
            <pc:sldMk cId="3855452858" sldId="258"/>
            <ac:spMk id="3" creationId="{74B89024-ADC2-8A4B-E018-C7AB92DEB7D0}"/>
          </ac:spMkLst>
        </pc:spChg>
      </pc:sldChg>
      <pc:sldChg chg="delSp modSp new mod ord">
        <pc:chgData name="Matei, Mihnea-Cristian" userId="41a82c9b-83d2-43e2-99bd-ab650db26ea7" providerId="ADAL" clId="{3183F16A-0FED-48C6-B898-EA01E6738E40}" dt="2023-11-23T07:00:53.687" v="691" actId="1076"/>
        <pc:sldMkLst>
          <pc:docMk/>
          <pc:sldMk cId="706747271" sldId="259"/>
        </pc:sldMkLst>
        <pc:spChg chg="mod">
          <ac:chgData name="Matei, Mihnea-Cristian" userId="41a82c9b-83d2-43e2-99bd-ab650db26ea7" providerId="ADAL" clId="{3183F16A-0FED-48C6-B898-EA01E6738E40}" dt="2023-11-23T07:00:53.687" v="691" actId="1076"/>
          <ac:spMkLst>
            <pc:docMk/>
            <pc:sldMk cId="706747271" sldId="259"/>
            <ac:spMk id="2" creationId="{762611E8-9EE4-9F27-6EE1-37EC95508C8E}"/>
          </ac:spMkLst>
        </pc:spChg>
        <pc:spChg chg="del">
          <ac:chgData name="Matei, Mihnea-Cristian" userId="41a82c9b-83d2-43e2-99bd-ab650db26ea7" providerId="ADAL" clId="{3183F16A-0FED-48C6-B898-EA01E6738E40}" dt="2023-11-23T07:00:44.157" v="680" actId="478"/>
          <ac:spMkLst>
            <pc:docMk/>
            <pc:sldMk cId="706747271" sldId="259"/>
            <ac:spMk id="3" creationId="{3FFA3616-3F06-31AE-CF1A-4C0050B2AF2A}"/>
          </ac:spMkLst>
        </pc:spChg>
      </pc:sldChg>
      <pc:sldChg chg="new del">
        <pc:chgData name="Matei, Mihnea-Cristian" userId="41a82c9b-83d2-43e2-99bd-ab650db26ea7" providerId="ADAL" clId="{3183F16A-0FED-48C6-B898-EA01E6738E40}" dt="2023-11-22T22:48:33.150" v="614" actId="2696"/>
        <pc:sldMkLst>
          <pc:docMk/>
          <pc:sldMk cId="3309741878" sldId="259"/>
        </pc:sldMkLst>
      </pc:sldChg>
    </pc:docChg>
  </pc:docChgLst>
</pc:chgInfo>
</file>

<file path=ppt/media/image1.png>
</file>

<file path=ppt/media/image2.png>
</file>

<file path=ppt/media/image3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DBBE4C-9C6D-42C9-99F5-943E138B7A3E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5D8DBF-9B99-4FE6-AED6-6B97A6BB58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234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my name is Mihnea and my project is an implementation of Fault Recovery using checkpointing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D8DBF-9B99-4FE6-AED6-6B97A6BB58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88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Fault-Recovery e un set de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dezvoltate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restaura</a:t>
            </a:r>
            <a:r>
              <a:rPr lang="en-US" dirty="0"/>
              <a:t> </a:t>
            </a:r>
            <a:r>
              <a:rPr lang="en-US" dirty="0" err="1"/>
              <a:t>starea</a:t>
            </a:r>
            <a:r>
              <a:rPr lang="en-US" dirty="0"/>
              <a:t> de </a:t>
            </a:r>
            <a:r>
              <a:rPr lang="en-US" dirty="0" err="1"/>
              <a:t>functionare</a:t>
            </a:r>
            <a:r>
              <a:rPr lang="en-US" dirty="0"/>
              <a:t> a </a:t>
            </a:r>
            <a:r>
              <a:rPr lang="en-US" dirty="0" err="1"/>
              <a:t>unui</a:t>
            </a:r>
            <a:r>
              <a:rPr lang="en-US" dirty="0"/>
              <a:t> system in </a:t>
            </a:r>
            <a:r>
              <a:rPr lang="en-US" dirty="0" err="1"/>
              <a:t>urma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failure. </a:t>
            </a:r>
            <a:r>
              <a:rPr lang="en-US" dirty="0" err="1"/>
              <a:t>Scopul</a:t>
            </a:r>
            <a:r>
              <a:rPr lang="en-US" dirty="0"/>
              <a:t> e </a:t>
            </a:r>
            <a:r>
              <a:rPr lang="en-US" dirty="0" err="1"/>
              <a:t>minimizarea</a:t>
            </a:r>
            <a:r>
              <a:rPr lang="en-US" dirty="0"/>
              <a:t> downtime </a:t>
            </a:r>
            <a:r>
              <a:rPr lang="en-US" dirty="0" err="1"/>
              <a:t>ului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prevenirea</a:t>
            </a:r>
            <a:r>
              <a:rPr lang="en-US" dirty="0"/>
              <a:t> </a:t>
            </a:r>
            <a:r>
              <a:rPr lang="en-US" dirty="0" err="1"/>
              <a:t>pierderilor</a:t>
            </a:r>
            <a:r>
              <a:rPr lang="en-US" dirty="0"/>
              <a:t> de date. Fault-rec e essential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mentine</a:t>
            </a:r>
            <a:r>
              <a:rPr lang="en-US" dirty="0"/>
              <a:t> high availability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integritatea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system.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D8DBF-9B99-4FE6-AED6-6B97A6BB58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05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Checkpointing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este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o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strategie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folosita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pentru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salva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periodic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starea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unui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system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intr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un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mediu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stocare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persistent.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Aceasta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salvare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poate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fi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folosita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pentru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reporni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sistemul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in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caz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failure, in loc de a reface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sistemul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la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capat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.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Checkpointurile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sunt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critice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pt 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minimiza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impactul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asupra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sistemului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in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caz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failure.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Checkpointing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coordonat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implica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oprirea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tuturor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nodurilor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simultan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la un moment stability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pentru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crea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un checkpoint in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sincron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. 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mai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complex,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dar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asigura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consistenta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. Checkpointing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necoordonat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permite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snapshoturi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independente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.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Acesta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este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tipul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checkpointing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folosit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in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proiect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datorita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simplitatii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sale. 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mult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mai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simplu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mai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rapid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reduce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overheadul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cauzat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comunicare</a:t>
            </a:r>
            <a:endParaRPr lang="en-US" dirty="0"/>
          </a:p>
          <a:p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E ca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cum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salvezi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la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jocuri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in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caz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ceva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merge prost,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incarci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salvarea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incerci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din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nou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D8DBF-9B99-4FE6-AED6-6B97A6BB58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98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Arhitectura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sistemului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implica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2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masini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virtuale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VM1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actioneaza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lider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ruleaza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scriptul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verificare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fisierelor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statusului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serviciilor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urmarite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ruleaza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un server HTTP care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verifica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daca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procesul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checkpointing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failure rec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functioneaza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. VM2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este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un backup,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el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monitorizeaza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statusul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liderului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prin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raspunsurile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primite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la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serverul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http.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Checkpointurile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sunt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salvate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pe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masini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.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Exista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un mechanism de failover,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destul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simplu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direct: VM2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verifica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constant VM1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printr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-un heartbeat la HTTP,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iar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in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caz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eroare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la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nivelul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VM1 (e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cazut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cu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totul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sau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doar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scriptul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backup &amp; restore)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preia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rolul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lider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incepe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ruleze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scriptul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backup and restore. Cand VM1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revine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ii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restituie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rolul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lider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. </a:t>
            </a:r>
          </a:p>
          <a:p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Proiectul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fost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implementat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in Python,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impreuna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cu flask care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este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un framework pt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serverul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http, care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actioneaza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ca heartbeat monitor.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Operatiunile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recovery sunt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automatizate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prin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scripturi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care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organizeaza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crearea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checkpointuri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dar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procesul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recovery.</a:t>
            </a:r>
          </a:p>
          <a:p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Totusi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proiectul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nu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este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inca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automatizat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complet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deoarece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scripturile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trebuie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pornite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manual initial pe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fiecare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VM.</a:t>
            </a:r>
          </a:p>
          <a:p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Aplicatia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fost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testata pe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cele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2 VM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uri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iar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2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servicii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sunt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urmarite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(http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nginx).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Sistemul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poate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scala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usor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deoarece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VM urile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asupra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carora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se face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verificarea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sunt introduce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intr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un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fisier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text (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ip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hostname, user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parola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).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Acelasi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lucru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se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intampla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cu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serviciile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care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doresc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a fi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urmarite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sunt introduce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impreuna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cu path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fisierelor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configurare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intr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un text file. Initial, am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testat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manual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pentru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vedea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cum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raspunde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sistemul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la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unele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opriri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servicii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erori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configurare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iar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ulterior am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creat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un script de fault injection care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opreste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random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serviciile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sau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corupe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fisierele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configurare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.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Procesul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de failover a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fost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testat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exclusiv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manual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prin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oprirea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scriptului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pe VM1,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repornire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samd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D8DBF-9B99-4FE6-AED6-6B97A6BB58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9037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D8DBF-9B99-4FE6-AED6-6B97A6BB58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18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for your attention!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D8DBF-9B99-4FE6-AED6-6B97A6BB580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235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0392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4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15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581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363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536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065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4684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550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2473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0665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EB54B45-8D66-4C7D-ADF4-332A4590C315}" type="datetimeFigureOut">
              <a:rPr lang="en-GB" smtClean="0"/>
              <a:t>30/05/2024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3EF937C-864B-4742-9A39-3C6D52D5A7B5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1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E89A7-DF0A-C524-A246-E54F7A18A3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520" y="867542"/>
            <a:ext cx="11236960" cy="2867696"/>
          </a:xfrm>
        </p:spPr>
        <p:txBody>
          <a:bodyPr>
            <a:normAutofit/>
          </a:bodyPr>
          <a:lstStyle/>
          <a:p>
            <a:pPr algn="ctr"/>
            <a:r>
              <a:rPr lang="en-US" sz="4800" dirty="0"/>
              <a:t>Fault Recovery using Checkpointing</a:t>
            </a:r>
            <a:endParaRPr lang="en-GB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D02052-CA58-1CFD-F1A8-20E3CEB8C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0511" y="4026879"/>
            <a:ext cx="9144000" cy="229616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pPr algn="l"/>
            <a:r>
              <a:rPr lang="en-US" dirty="0">
                <a:solidFill>
                  <a:schemeClr val="tx1"/>
                </a:solidFill>
              </a:rPr>
              <a:t>Student: Mihnea-Cristian Matei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Master: SCPD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4D4A4A-323C-5DA2-2BFC-A4E02154B3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1277" y="130798"/>
            <a:ext cx="1832496" cy="18324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9F845F-B2E4-82E9-EC8D-E85A19803C4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5" y="108497"/>
            <a:ext cx="1770892" cy="1865380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9B3B7D54-898C-53E9-6DE1-9CF8A52365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0250" y="692236"/>
            <a:ext cx="5199244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anose="02020603050405020304" pitchFamily="18" charset="0"/>
                <a:cs typeface="Calibri" pitchFamily="34" charset="0"/>
              </a:rPr>
              <a:t>UNIVERSITATEA POLITEHNICA BUCUREŞTI</a:t>
            </a:r>
            <a:endParaRPr kumimoji="0" lang="ro-RO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Times New Roman" panose="02020603050405020304" pitchFamily="18" charset="0"/>
                <a:cs typeface="Calibri" pitchFamily="34" charset="0"/>
              </a:rPr>
              <a:t>FACULTATEA DE AUTOMATICĂ ŞI CALCULATOARE</a:t>
            </a:r>
            <a:endParaRPr kumimoji="0" lang="ro-RO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998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A5658-5356-DFE5-C39B-537A0E1C6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3527"/>
            <a:ext cx="10058400" cy="1450757"/>
          </a:xfrm>
        </p:spPr>
        <p:txBody>
          <a:bodyPr/>
          <a:lstStyle/>
          <a:p>
            <a:r>
              <a:rPr lang="en-US" dirty="0"/>
              <a:t>What is Fault Recovery?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CA3C5-CD53-7286-0F31-491C9AA4B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323322"/>
            <a:ext cx="10058400" cy="354577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 </a:t>
            </a:r>
            <a:r>
              <a:rPr lang="en-US" sz="4000" dirty="0"/>
              <a:t>Method designed to restore a system following a failure</a:t>
            </a:r>
          </a:p>
          <a:p>
            <a:pPr marL="0" indent="0">
              <a:buNone/>
            </a:pPr>
            <a:endParaRPr lang="en-US" sz="4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Essential for system availability and integrity</a:t>
            </a:r>
          </a:p>
        </p:txBody>
      </p:sp>
    </p:spTree>
    <p:extLst>
      <p:ext uri="{BB962C8B-B14F-4D97-AF65-F5344CB8AC3E}">
        <p14:creationId xmlns:p14="http://schemas.microsoft.com/office/powerpoint/2010/main" val="1540533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D5531-2B13-09F0-7CC5-5AA53DA5D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Checkpointing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DE819-5124-5E88-2260-6E79A410F0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80726"/>
            <a:ext cx="10058400" cy="3788367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Strategy used to periodically save the working state of a system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Can be used to recover the system after a failure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Types of checkpointing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It’s like saving your progress in a game</a:t>
            </a:r>
          </a:p>
        </p:txBody>
      </p:sp>
    </p:spTree>
    <p:extLst>
      <p:ext uri="{BB962C8B-B14F-4D97-AF65-F5344CB8AC3E}">
        <p14:creationId xmlns:p14="http://schemas.microsoft.com/office/powerpoint/2010/main" val="4076204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CC3A2-EEDF-F721-DBE0-700F8179A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Overview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67EEF-C41F-210A-340B-A908BA87D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246811"/>
            <a:ext cx="10058400" cy="362228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Failure Recovery Mechanism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Implementation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Testing</a:t>
            </a:r>
          </a:p>
        </p:txBody>
      </p:sp>
    </p:spTree>
    <p:extLst>
      <p:ext uri="{BB962C8B-B14F-4D97-AF65-F5344CB8AC3E}">
        <p14:creationId xmlns:p14="http://schemas.microsoft.com/office/powerpoint/2010/main" val="3135027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DA554-F4D7-9555-52C6-1A1AE6888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2567129"/>
          </a:xfrm>
        </p:spPr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80106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F1618-ED3D-9E1C-B04E-B415F714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18716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1983B781-4676-C35F-71A4-BEBF79929D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31"/>
          </a:xfrm>
        </p:spPr>
      </p:pic>
    </p:spTree>
    <p:extLst>
      <p:ext uri="{BB962C8B-B14F-4D97-AF65-F5344CB8AC3E}">
        <p14:creationId xmlns:p14="http://schemas.microsoft.com/office/powerpoint/2010/main" val="62443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CC3A2-EEDF-F721-DBE0-700F8179A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Future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67EEF-C41F-210A-340B-A908BA87D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333500"/>
            <a:ext cx="10058400" cy="453559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4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Extend to more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Fully automate starting of scripts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 Develop a failover mechanism</a:t>
            </a:r>
          </a:p>
        </p:txBody>
      </p:sp>
    </p:spTree>
    <p:extLst>
      <p:ext uri="{BB962C8B-B14F-4D97-AF65-F5344CB8AC3E}">
        <p14:creationId xmlns:p14="http://schemas.microsoft.com/office/powerpoint/2010/main" val="526541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611E8-9EE4-9F27-6EE1-37EC95508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677253"/>
            <a:ext cx="10058400" cy="1450757"/>
          </a:xfrm>
        </p:spPr>
        <p:txBody>
          <a:bodyPr/>
          <a:lstStyle/>
          <a:p>
            <a:pPr algn="ctr"/>
            <a:r>
              <a:rPr lang="en-US" dirty="0"/>
              <a:t>THANK YOU FOR YOUR ATTENTION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674727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937</TotalTime>
  <Words>653</Words>
  <Application>Microsoft Office PowerPoint</Application>
  <PresentationFormat>Widescreen</PresentationFormat>
  <Paragraphs>45</Paragraphs>
  <Slides>8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ui-sans-serif</vt:lpstr>
      <vt:lpstr>Retrospect</vt:lpstr>
      <vt:lpstr>Fault Recovery using Checkpointing</vt:lpstr>
      <vt:lpstr>What is Fault Recovery?</vt:lpstr>
      <vt:lpstr>Checkpointing</vt:lpstr>
      <vt:lpstr>Overview of the Project</vt:lpstr>
      <vt:lpstr>DEMO</vt:lpstr>
      <vt:lpstr>Demo</vt:lpstr>
      <vt:lpstr>Future Development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Detectie de anomalii folosind invatare federata nesupervizata</dc:title>
  <dc:creator>Matei, Mihnea-Cristian</dc:creator>
  <cp:lastModifiedBy>Mihnea Matei</cp:lastModifiedBy>
  <cp:revision>104</cp:revision>
  <dcterms:created xsi:type="dcterms:W3CDTF">2023-11-22T19:24:55Z</dcterms:created>
  <dcterms:modified xsi:type="dcterms:W3CDTF">2024-05-30T13:42:14Z</dcterms:modified>
</cp:coreProperties>
</file>

<file path=docProps/thumbnail.jpeg>
</file>